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946" y="8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CB0CBB-3E45-4247-961D-6730E93C0EBC}" type="datetimeFigureOut">
              <a:rPr lang="en-US" smtClean="0"/>
              <a:pPr/>
              <a:t>10/9/2020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1E52D-C3A7-4789-B45C-08F6DEB5F05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448050"/>
          </a:xfrm>
        </p:spPr>
        <p:txBody>
          <a:bodyPr/>
          <a:lstStyle/>
          <a:p>
            <a:endParaRPr lang="en-GB" dirty="0"/>
          </a:p>
        </p:txBody>
      </p:sp>
      <p:sp>
        <p:nvSpPr>
          <p:cNvPr id="3" name="Subtitle 2"/>
          <p:cNvSpPr>
            <a:spLocks noGrp="1"/>
          </p:cNvSpPr>
          <p:nvPr>
            <p:ph type="subTitle" idx="1"/>
          </p:nvPr>
        </p:nvSpPr>
        <p:spPr>
          <a:xfrm>
            <a:off x="1371600" y="3886200"/>
            <a:ext cx="6400800" cy="1219200"/>
          </a:xfrm>
        </p:spPr>
        <p:txBody>
          <a:bodyPr>
            <a:normAutofit/>
          </a:bodyPr>
          <a:lstStyle/>
          <a:p>
            <a:r>
              <a:rPr lang="hi-IN" sz="1800" dirty="0" smtClean="0">
                <a:solidFill>
                  <a:schemeClr val="tx1"/>
                </a:solidFill>
              </a:rPr>
              <a:t>समुद्रतट पर लोग घुमने के लिए आते हैं। लोग तरंगों के साथ खेलते हैं । कुछ लोग नौकाविहार करते हैं। बालक और बालिका बालु से घर बनाते हैं।</a:t>
            </a:r>
            <a:endParaRPr lang="en-GB" sz="1800" dirty="0">
              <a:solidFill>
                <a:schemeClr val="tx1"/>
              </a:solidFill>
            </a:endParaRPr>
          </a:p>
        </p:txBody>
      </p:sp>
      <p:pic>
        <p:nvPicPr>
          <p:cNvPr id="4" name="Picture 3" descr="coconut-tree-near-sea-beach.jpg"/>
          <p:cNvPicPr>
            <a:picLocks noChangeAspect="1"/>
          </p:cNvPicPr>
          <p:nvPr/>
        </p:nvPicPr>
        <p:blipFill>
          <a:blip r:embed="rId2"/>
          <a:stretch>
            <a:fillRect/>
          </a:stretch>
        </p:blipFill>
        <p:spPr>
          <a:xfrm>
            <a:off x="762000" y="228600"/>
            <a:ext cx="7315200" cy="3429000"/>
          </a:xfrm>
          <a:prstGeom prst="rect">
            <a:avLst/>
          </a:prstGeom>
        </p:spPr>
      </p:pic>
      <p:sp>
        <p:nvSpPr>
          <p:cNvPr id="5" name="Rectangle 4"/>
          <p:cNvSpPr/>
          <p:nvPr/>
        </p:nvSpPr>
        <p:spPr>
          <a:xfrm>
            <a:off x="4065290" y="2819400"/>
            <a:ext cx="2487910" cy="707886"/>
          </a:xfrm>
          <a:prstGeom prst="rect">
            <a:avLst/>
          </a:prstGeom>
        </p:spPr>
        <p:txBody>
          <a:bodyPr wrap="square">
            <a:spAutoFit/>
          </a:bodyPr>
          <a:lstStyle/>
          <a:p>
            <a:r>
              <a:rPr lang="hi-IN" sz="4000" dirty="0" smtClean="0">
                <a:solidFill>
                  <a:srgbClr val="FFFF00"/>
                </a:solidFill>
              </a:rPr>
              <a:t>समुद्रतटः</a:t>
            </a:r>
            <a:endParaRPr lang="en-GB" sz="4000"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85800" y="4267200"/>
            <a:ext cx="8229600" cy="1524000"/>
          </a:xfrm>
        </p:spPr>
        <p:txBody>
          <a:bodyPr>
            <a:normAutofit/>
          </a:bodyPr>
          <a:lstStyle/>
          <a:p>
            <a:r>
              <a:rPr lang="hi-IN" sz="1600" dirty="0" smtClean="0"/>
              <a:t>समुद्रतट न केवल पर्यटन के लिए अपितु तट पर रहने वाले लोगों के लिए मछली बेचना उनकी आजीविका है।मुम्बई गोवा कोच्चि कन्याकुमारी विशाखापत्तनम पुरी तट प्रसिद्ध हैं। विदेशी व्यापार के लिए विशाखापत्तनम प्रसिद्ध है।</a:t>
            </a:r>
            <a:endParaRPr lang="en-GB" sz="1600" dirty="0"/>
          </a:p>
        </p:txBody>
      </p:sp>
      <p:pic>
        <p:nvPicPr>
          <p:cNvPr id="4" name="Picture 3" descr="desert-island.jpg"/>
          <p:cNvPicPr>
            <a:picLocks noChangeAspect="1"/>
          </p:cNvPicPr>
          <p:nvPr/>
        </p:nvPicPr>
        <p:blipFill>
          <a:blip r:embed="rId2"/>
          <a:stretch>
            <a:fillRect/>
          </a:stretch>
        </p:blipFill>
        <p:spPr>
          <a:xfrm>
            <a:off x="381000" y="304800"/>
            <a:ext cx="8610600" cy="381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desert-island-castaway.jpg"/>
          <p:cNvPicPr>
            <a:picLocks noGrp="1" noChangeAspect="1"/>
          </p:cNvPicPr>
          <p:nvPr>
            <p:ph idx="1"/>
          </p:nvPr>
        </p:nvPicPr>
        <p:blipFill>
          <a:blip r:embed="rId2"/>
          <a:stretch>
            <a:fillRect/>
          </a:stretch>
        </p:blipFill>
        <p:spPr>
          <a:xfrm>
            <a:off x="-304800" y="0"/>
            <a:ext cx="9372600" cy="6705600"/>
          </a:xfrm>
        </p:spPr>
      </p:pic>
      <p:sp>
        <p:nvSpPr>
          <p:cNvPr id="6" name="TextBox 5"/>
          <p:cNvSpPr txBox="1"/>
          <p:nvPr/>
        </p:nvSpPr>
        <p:spPr>
          <a:xfrm>
            <a:off x="1524000" y="5334000"/>
            <a:ext cx="5791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hi-IN" dirty="0" smtClean="0">
                <a:solidFill>
                  <a:srgbClr val="002060"/>
                </a:solidFill>
              </a:rPr>
              <a:t>गोवा- वैदेशिक पर्यटकों को आकर्षित करता है। कोच्चि तट नारियल के लिए जाना जाता है। मुम्बई का जुहू तट भ्रमण के लिए उपयुक्त है। चैन्नै का मरिना तट देश का सबसे ब</a:t>
            </a:r>
            <a:r>
              <a:rPr lang="hi-IN" sz="1600" dirty="0" smtClean="0">
                <a:solidFill>
                  <a:srgbClr val="002060"/>
                </a:solidFill>
              </a:rPr>
              <a:t>डा समुद्र तट है।</a:t>
            </a:r>
            <a:r>
              <a:rPr lang="hi-IN" dirty="0" smtClean="0">
                <a:solidFill>
                  <a:srgbClr val="002060"/>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unrise-on-deserted-tropical-island-fotovoyager.jpg"/>
          <p:cNvPicPr>
            <a:picLocks noGrp="1" noChangeAspect="1"/>
          </p:cNvPicPr>
          <p:nvPr>
            <p:ph idx="1"/>
          </p:nvPr>
        </p:nvPicPr>
        <p:blipFill>
          <a:blip r:embed="rId2"/>
          <a:stretch>
            <a:fillRect/>
          </a:stretch>
        </p:blipFill>
        <p:spPr>
          <a:xfrm>
            <a:off x="0" y="152400"/>
            <a:ext cx="9144000" cy="6705600"/>
          </a:xfrm>
        </p:spPr>
      </p:pic>
      <p:sp>
        <p:nvSpPr>
          <p:cNvPr id="6" name="TextBox 5"/>
          <p:cNvSpPr txBox="1"/>
          <p:nvPr/>
        </p:nvSpPr>
        <p:spPr>
          <a:xfrm>
            <a:off x="0" y="5410199"/>
            <a:ext cx="49530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hi-IN" dirty="0" smtClean="0">
                <a:solidFill>
                  <a:schemeClr val="accent2"/>
                </a:solidFill>
              </a:rPr>
              <a:t>भारत के तीनों दिशाओ में समुद्र तट हैं। इस तरह भारत एक प्रायद्विप है।पूर्व में बंगाल की खाडी पश्चिम में अरब सागर एवं दक्षिण में हिन्दमहासागर है। इन तीनों का संगम कन्याकुमारी में होता है। यहां चन्द्रोदय एवं सुर्यास्त एक साथ देखा जा सकता है।</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160</Words>
  <Application>Microsoft Office PowerPoint</Application>
  <PresentationFormat>On-screen Show (4:3)</PresentationFormat>
  <Paragraphs>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समुद्रतटः</dc:title>
  <dc:creator>Mukesh</dc:creator>
  <cp:lastModifiedBy>Windows User</cp:lastModifiedBy>
  <cp:revision>11</cp:revision>
  <dcterms:created xsi:type="dcterms:W3CDTF">2006-08-16T00:00:00Z</dcterms:created>
  <dcterms:modified xsi:type="dcterms:W3CDTF">2020-10-09T03:30:17Z</dcterms:modified>
</cp:coreProperties>
</file>